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C3D42-C0FE-EACB-6AFC-2770F5DBE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23A034-6986-F9BF-EAE1-F7884A92C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C66B4-5649-0173-BCEF-94ABA44D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56D0A-6D1D-F55A-5A6C-F8474945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1AD9F9-878E-8D46-480A-C4FD0469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80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18B8C-EB27-9E8D-4333-960B6A01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C76B3-87C6-89F2-C329-10D0AE8B6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A6E12C-2370-7811-7C96-FABA75C1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687A2-AA78-DDA8-F582-EA434881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E18D1-A982-2DB9-E4DF-1789A2B9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2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C785F2-8295-9D53-F678-2E6A5180C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010F89-1E93-F0A4-D521-05D3AFFAD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A713C-4083-8C02-304B-C58AC8C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0959D-BD5E-3FA6-C9AF-C44DEBA2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22F46-A2C9-3B32-2B77-5B29FD1E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986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A66E2-5DFE-413E-A488-EDA1A4D9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5AF11-00B9-2B61-A552-18606845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5349D-5C73-0E16-E99E-476DBE825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3FB28-758E-4A96-57A2-AEED91E7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E6FAB-E453-8CF5-5AF9-730059B5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ADCA0-0828-0850-6D44-3ECC82E7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2E887-A365-3460-7528-BFB34026F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FF53B-0EB9-C39F-F6B8-965483F4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1F0C0D-C3EC-60D9-54AB-9DE7B682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96D68-7272-5C0F-7817-F09E18E0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42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843F8-1854-C5FA-464F-2B17E7C8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1838B-4D9B-90A5-096D-7ED992286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8B9ED6-459C-182A-84E4-E2E694EA5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C9CA71-E2E9-D98D-55B3-DB30BA2E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A15BA6-58A2-CA5D-F33D-24EF424B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9202E4-1A77-FF96-D6E6-EF20798B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98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25AE6-1DF8-363D-EDAF-5F152AC2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279F1-DC2F-77C1-7FD6-4AF49273D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240A38-6BDA-7F55-ADFE-6D2D9F6BE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4A863A-AC37-E3A1-A68B-6F462ADEE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E5EDE7-3B4F-0A06-C1BE-F38738AC8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AEC4CB-5DAD-E2E5-B32C-1B18ECB4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102500-E45E-E352-3600-FC6C869B6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F938E4-AFC1-EE2A-68AF-D2EAAEDC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3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E1FDF-FA33-1631-9791-22E02F11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68BFE6-5CF0-0848-0DCC-91EC23D9D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8F9156-8AA2-CC64-5DE2-57DD7525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D27F58-CA25-F4A5-495E-5BB5EF7A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5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75BE09-55DF-8C18-3451-D6C4A5837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5F764-4FA1-0FED-E577-164F9404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5E531-CBCE-6CE5-F405-5FA01DA2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3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F9FDE-AB5E-6D4D-8A9D-2D85B4FCA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01F0-1B4D-101B-44FE-E9C93CE3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D56B6-22B9-6987-55A8-EA7385089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886F7C-F91E-3D96-0861-D1F1BCC5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0320A7-0A1D-15BC-910C-E607AD9D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5AA4AE-59C2-ABAA-FF0A-FD6D047C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5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0D326-8E6B-36DD-7553-37DB481EF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98B144-CFE6-98D4-4FEB-314A0ED4C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4C7609-256C-DFE7-8557-C8E0CA059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9B8AC1-72DC-B5F4-D362-4E08A644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397903-EAE3-94F0-311B-A8FBA857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EB49C-8ED3-2446-6E2A-395E12E5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2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E3ECE0-7ACB-36CD-396D-D5B24472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659E33-D191-0A40-F6D8-4B99C0287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FC5AA-DD6F-47CC-02D0-0EFB28A4B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F5AF6-0571-4D35-88BF-727894DF4FA3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A9C8E-3268-C894-25E0-A94439BA2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702B0-4D15-97DC-B252-5C5825E96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BE10B-A4C5-4CA4-975D-15A6A0346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61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FB30E-DCAF-CA46-95FC-E7B5ADD6D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F5EC32-D055-42F6-3050-0EBBB0577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pc="-300" dirty="0">
                <a:latin typeface="바탕" panose="02030600000101010101" pitchFamily="18" charset="-127"/>
                <a:ea typeface="바탕" panose="02030600000101010101" pitchFamily="18" charset="-127"/>
              </a:rPr>
              <a:t>( </a:t>
            </a:r>
            <a:r>
              <a:rPr lang="ko-KR" altLang="en-US" spc="-300" dirty="0">
                <a:latin typeface="바탕" panose="02030600000101010101" pitchFamily="18" charset="-127"/>
                <a:ea typeface="바탕" panose="02030600000101010101" pitchFamily="18" charset="-127"/>
              </a:rPr>
              <a:t>콘솔의 한계를 구현하다</a:t>
            </a:r>
            <a:r>
              <a:rPr lang="en-US" altLang="ko-KR" spc="-300" dirty="0">
                <a:latin typeface="바탕" panose="02030600000101010101" pitchFamily="18" charset="-127"/>
                <a:ea typeface="바탕" panose="02030600000101010101" pitchFamily="18" charset="-127"/>
              </a:rPr>
              <a:t> )</a:t>
            </a:r>
            <a:endParaRPr lang="ko-KR" altLang="en-US" spc="-3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77196-09D5-9B6E-8225-60F30809054E}"/>
              </a:ext>
            </a:extLst>
          </p:cNvPr>
          <p:cNvSpPr txBox="1"/>
          <p:nvPr/>
        </p:nvSpPr>
        <p:spPr>
          <a:xfrm>
            <a:off x="0" y="6488668"/>
            <a:ext cx="448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주의</a:t>
            </a:r>
            <a:r>
              <a:rPr lang="en-US" altLang="ko-KR" dirty="0"/>
              <a:t>*</a:t>
            </a:r>
            <a:r>
              <a:rPr lang="ko-KR" altLang="en-US" dirty="0"/>
              <a:t> 본 프로젝트는 </a:t>
            </a:r>
            <a:r>
              <a:rPr lang="en-US" altLang="ko-KR" dirty="0"/>
              <a:t>PPT</a:t>
            </a:r>
            <a:r>
              <a:rPr lang="ko-KR" altLang="en-US" dirty="0"/>
              <a:t>와 다를 수 있음</a:t>
            </a:r>
          </a:p>
        </p:txBody>
      </p:sp>
    </p:spTree>
    <p:extLst>
      <p:ext uri="{BB962C8B-B14F-4D97-AF65-F5344CB8AC3E}">
        <p14:creationId xmlns:p14="http://schemas.microsoft.com/office/powerpoint/2010/main" val="155758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9665-707E-D3C3-9BF5-5424B27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멤버변수와 멤버함수의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A039-A104-07BF-2C1A-6B5AB783B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Camera2D</a:t>
            </a:r>
          </a:p>
          <a:p>
            <a:pPr>
              <a:buFontTx/>
              <a:buChar char="-"/>
            </a:pPr>
            <a:r>
              <a:rPr lang="en-US" altLang="ko-KR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m_Pos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: Vector2&lt;int&gt;</a:t>
            </a:r>
          </a:p>
          <a:p>
            <a:pPr>
              <a:buFontTx/>
              <a:buChar char="-"/>
            </a:pPr>
            <a:r>
              <a:rPr lang="en-US" altLang="ko-KR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m_ScreenSize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: Vector3&lt;int&gt;</a:t>
            </a:r>
          </a:p>
          <a:p>
            <a:pPr>
              <a:buFontTx/>
              <a:buChar char="-"/>
            </a:pPr>
            <a:r>
              <a:rPr lang="en-US" altLang="ko-KR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m_HalfScreenSize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: Vector2&lt;int&gt;</a:t>
            </a:r>
          </a:p>
          <a:p>
            <a:pPr>
              <a:buFontTx/>
              <a:buChar char="-"/>
            </a:pPr>
            <a:r>
              <a:rPr lang="en-US" altLang="ko-KR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m_Screen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: CHAR_INFO*</a:t>
            </a:r>
          </a:p>
          <a:p>
            <a:pPr>
              <a:buFontTx/>
              <a:buChar char="-"/>
            </a:pPr>
            <a:r>
              <a:rPr lang="en-US" altLang="ko-KR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m_size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: COORD</a:t>
            </a:r>
          </a:p>
          <a:p>
            <a:pPr>
              <a:buFontTx/>
              <a:buChar char="-"/>
            </a:pPr>
            <a:r>
              <a:rPr lang="en-US" altLang="ko-KR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m_rect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: SMALL_RECT</a:t>
            </a:r>
          </a:p>
          <a:p>
            <a:pPr>
              <a:buFontTx/>
              <a:buChar char="-"/>
            </a:pPr>
            <a:r>
              <a:rPr lang="en-US" altLang="ko-KR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m_Instance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: static Camera2D*</a:t>
            </a:r>
          </a:p>
          <a:p>
            <a:pPr marL="0" indent="0">
              <a:buNone/>
            </a:pP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+ DEFAULT_BACKGROUND : static const WORD</a:t>
            </a:r>
          </a:p>
          <a:p>
            <a:pPr marL="0" indent="0">
              <a:buNone/>
            </a:pP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+ INPUT_HANDLE : static const HANDLE</a:t>
            </a:r>
          </a:p>
          <a:p>
            <a:pPr marL="0" indent="0">
              <a:buNone/>
            </a:pP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+ OUTPUT_HANDLE : static const HANDLE</a:t>
            </a:r>
          </a:p>
          <a:p>
            <a:pPr marL="0" indent="0">
              <a:buNone/>
            </a:pP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+ ZERO_POS : static const COORD</a:t>
            </a:r>
          </a:p>
          <a:p>
            <a:pPr marL="0" indent="0">
              <a:buNone/>
            </a:pP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//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선생님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..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설명하기에는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변수랑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함수가 너무 많아요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..</a:t>
            </a:r>
            <a:endParaRPr lang="ko-KR" altLang="en-US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EEB87D6-747D-78F1-FE60-439042D6A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92925"/>
              </p:ext>
            </p:extLst>
          </p:nvPr>
        </p:nvGraphicFramePr>
        <p:xfrm>
          <a:off x="9246764" y="0"/>
          <a:ext cx="2945236" cy="440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45236">
                  <a:extLst>
                    <a:ext uri="{9D8B030D-6E8A-4147-A177-3AD203B41FA5}">
                      <a16:colId xmlns:a16="http://schemas.microsoft.com/office/drawing/2014/main" val="3511457031"/>
                    </a:ext>
                  </a:extLst>
                </a:gridCol>
              </a:tblGrid>
              <a:tr h="276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Camera2D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120116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m_Pos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Vector2&lt;float&gt;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m_ScreenSize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Vector3&lt;int&gt;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m_HalfScreenSize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Vector2&lt;int&gt;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m_Screen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CHAR_INFO*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COORD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m_rect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SMALL_RECT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m_Instance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static Camera2D*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DEFAULT_BACKGROUND : static const WORD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INPUT_HANDLE : static const HANDLE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OUTPUT_HANDLE : static const HANDLE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ZERO_POS : static const COORD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19132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Camera2D()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Camera2D(const Camera2D&amp;)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~Camera2D()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GetInstance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: static Camera2D*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Release() : static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Render()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Clear()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SetScreenSize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(Vector3&lt;int&gt;)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SetScreen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GetPos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: Vector2&lt;float&gt;*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54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69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9665-707E-D3C3-9BF5-5424B27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멤버변수와 멤버함수의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A039-A104-07BF-2C1A-6B5AB783B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Camera2D</a:t>
            </a: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 </a:t>
            </a: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GetInstance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() : static Camera2D*</a:t>
            </a: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 Release() : static void</a:t>
            </a: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 Clear() : void</a:t>
            </a:r>
          </a:p>
          <a:p>
            <a:pPr marL="0" indent="0">
              <a:buNone/>
            </a:pPr>
            <a:r>
              <a:rPr lang="en-US" altLang="ko-KR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m_Screen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초기화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 </a:t>
            </a: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SetScreenSize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(Vector3&lt;int&gt;) : void</a:t>
            </a:r>
          </a:p>
          <a:p>
            <a:pPr marL="0" indent="0"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스크린 크기 조절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 </a:t>
            </a: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SetScreen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() : void</a:t>
            </a:r>
          </a:p>
          <a:p>
            <a:pPr marL="0" indent="0"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현재 </a:t>
            </a:r>
            <a:r>
              <a:rPr lang="en-US" altLang="ko-KR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m_ScreenSize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로 화면 크기 조정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 </a:t>
            </a: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GetPos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() : Vector2&lt;float&gt;*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EEB87D6-747D-78F1-FE60-439042D6A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36740"/>
              </p:ext>
            </p:extLst>
          </p:nvPr>
        </p:nvGraphicFramePr>
        <p:xfrm>
          <a:off x="9246764" y="0"/>
          <a:ext cx="2945236" cy="440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45236">
                  <a:extLst>
                    <a:ext uri="{9D8B030D-6E8A-4147-A177-3AD203B41FA5}">
                      <a16:colId xmlns:a16="http://schemas.microsoft.com/office/drawing/2014/main" val="3511457031"/>
                    </a:ext>
                  </a:extLst>
                </a:gridCol>
              </a:tblGrid>
              <a:tr h="276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Camera2D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120116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m_Pos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Vector2&lt;float&gt;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m_ScreenSize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Vector3&lt;int&gt;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m_HalfScreenSize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Vector2&lt;int&gt;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m_Screen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CHAR_INFO*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COORD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m_rect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SMALL_RECT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m_Instance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static Camera2D*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DEFAULT_BACKGROUND : static const WORD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INPUT_HANDLE : static const HANDLE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OUTPUT_HANDLE : static const HANDLE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ZERO_POS : static const COORD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19132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Camera2D()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Camera2D(const Camera2D&amp;)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~Camera2D()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GetInstance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: static Camera2D*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Release() : static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Render()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Clear()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SetScreenSize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(Vector3&lt;int&gt;)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SetScreen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GetPos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: Vector2&lt;float&gt;*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54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23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9665-707E-D3C3-9BF5-5424B27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멤버변수와 멤버함수의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A039-A104-07BF-2C1A-6B5AB783B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Engine</a:t>
            </a:r>
          </a:p>
          <a:p>
            <a:pPr>
              <a:buFontTx/>
              <a:buChar char="-"/>
            </a:pP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m_FPS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float</a:t>
            </a:r>
          </a:p>
          <a:p>
            <a:pPr>
              <a:buFontTx/>
              <a:buChar char="-"/>
            </a:pP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m_Thread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</a:t>
            </a: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ThreadPool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</a:p>
          <a:p>
            <a:pPr>
              <a:buFontTx/>
              <a:buChar char="-"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m_Camera2D : Camera2D*</a:t>
            </a:r>
          </a:p>
          <a:p>
            <a:pPr>
              <a:buFontTx/>
              <a:buChar char="-"/>
            </a:pP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m_Color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Color*</a:t>
            </a:r>
          </a:p>
          <a:p>
            <a:pPr>
              <a:buFontTx/>
              <a:buChar char="-"/>
            </a:pP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isNotDone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static bool</a:t>
            </a:r>
          </a:p>
          <a:p>
            <a:pPr>
              <a:buFontTx/>
              <a:buChar char="-"/>
            </a:pP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m_Instance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static Engine*</a:t>
            </a:r>
          </a:p>
          <a:p>
            <a:pPr>
              <a:buFontTx/>
              <a:buChar char="-"/>
            </a:pP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m_RunScript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</a:t>
            </a: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EngineScript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</a:p>
          <a:p>
            <a:pPr>
              <a:buFontTx/>
              <a:buChar char="-"/>
            </a:pP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M_Console_Font_Infoex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CONSOLE_FONT_INFOEX</a:t>
            </a: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// </a:t>
            </a:r>
            <a:r>
              <a:rPr lang="ko-KR" altLang="en-US" sz="2400" dirty="0">
                <a:latin typeface="바탕" panose="02030600000101010101" pitchFamily="18" charset="-127"/>
                <a:ea typeface="바탕" panose="02030600000101010101" pitchFamily="18" charset="-127"/>
              </a:rPr>
              <a:t>이것 또한 많습니다 선생님</a:t>
            </a:r>
            <a:endParaRPr lang="en-US" altLang="ko-KR" sz="24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6C1A49-9C10-D640-630C-AB82894A0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708967"/>
              </p:ext>
            </p:extLst>
          </p:nvPr>
        </p:nvGraphicFramePr>
        <p:xfrm>
          <a:off x="9241870" y="0"/>
          <a:ext cx="2945236" cy="440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45236">
                  <a:extLst>
                    <a:ext uri="{9D8B030D-6E8A-4147-A177-3AD203B41FA5}">
                      <a16:colId xmlns:a16="http://schemas.microsoft.com/office/drawing/2014/main" val="3511457031"/>
                    </a:ext>
                  </a:extLst>
                </a:gridCol>
              </a:tblGrid>
              <a:tr h="276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120116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m_FPS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float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m_Thread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ThreadPool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m_Camera2D : Camera2D*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m_Color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Color*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isNotDone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static bool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m_Instance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static Engine*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m_RunScript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EngineScript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m_Console_Font_Infoex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CONSOLE_FONT_INFOEX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19132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Engine()</a:t>
                      </a:r>
                    </a:p>
                    <a:p>
                      <a:pPr marL="171450" indent="-171450" algn="ctr" latinLnBrk="1">
                        <a:buFontTx/>
                        <a:buChar char="-"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Engine(const Engine&amp;)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~Engine()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Fixing()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FontSetting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(Vector2&lt;short&gt;)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Release() : static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template&lt;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typename,int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&gt;Run(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wstring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: void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54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05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9665-707E-D3C3-9BF5-5424B27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멤버변수와 멤버함수의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A039-A104-07BF-2C1A-6B5AB783B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Engine</a:t>
            </a: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+Fixing() : void</a:t>
            </a:r>
          </a:p>
          <a:p>
            <a:pPr marL="0" indent="0"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창 크기와 폰트 크기 고정 해주는 함수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</a:t>
            </a: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FontSetting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(Vector2&lt;short&gt;) : void</a:t>
            </a:r>
          </a:p>
          <a:p>
            <a:pPr marL="0" indent="0"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폰트 크기 세팅해주는 함수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+Release() : static void</a:t>
            </a:r>
          </a:p>
          <a:p>
            <a:pPr marL="0" indent="0">
              <a:buNone/>
            </a:pPr>
            <a:r>
              <a:rPr lang="en-US" altLang="ko-KR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m_Instance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를 해제해주는 함수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+template&lt;</a:t>
            </a: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typename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, int&gt;Run(</a:t>
            </a: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wstring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) : void</a:t>
            </a:r>
          </a:p>
          <a:p>
            <a:pPr marL="0" indent="0"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엔진 실행 함수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6C1A49-9C10-D640-630C-AB82894A0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450535"/>
              </p:ext>
            </p:extLst>
          </p:nvPr>
        </p:nvGraphicFramePr>
        <p:xfrm>
          <a:off x="9241870" y="0"/>
          <a:ext cx="2945236" cy="440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45236">
                  <a:extLst>
                    <a:ext uri="{9D8B030D-6E8A-4147-A177-3AD203B41FA5}">
                      <a16:colId xmlns:a16="http://schemas.microsoft.com/office/drawing/2014/main" val="3511457031"/>
                    </a:ext>
                  </a:extLst>
                </a:gridCol>
              </a:tblGrid>
              <a:tr h="276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120116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m_FPS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float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m_Thread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ThreadPool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m_Camera2D : Camera2D*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m_Color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Color*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isNotDone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static bool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m_Instance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static Engine*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m_RunScript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EngineScript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m_Console_Font_Infoex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CONSOLE_FONT_INFOEX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19132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Engine()</a:t>
                      </a:r>
                    </a:p>
                    <a:p>
                      <a:pPr marL="171450" indent="-171450" algn="ctr" latinLnBrk="1">
                        <a:buFontTx/>
                        <a:buChar char="-"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Engine(const Engine&amp;)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~Engine()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Fixing()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FontSetting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(Vector2&lt;short&gt;)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Release() : static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template&lt;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typename,int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&gt;Run(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wstring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: void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54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19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10-23 21-46-12">
            <a:hlinkClick r:id="" action="ppaction://media"/>
            <a:extLst>
              <a:ext uri="{FF2B5EF4-FFF2-40B4-BE49-F238E27FC236}">
                <a16:creationId xmlns:a16="http://schemas.microsoft.com/office/drawing/2014/main" id="{45739E13-46AC-6D64-A3BE-202E7AAB67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2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573D5-79C8-A738-D979-8BFA52F6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670A9-AE18-41BE-C6D7-9F30877E0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프로그램의 목적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기능 정의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기능 설명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클래스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UML</a:t>
            </a: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멤버변수와 멤버함수의 설명</a:t>
            </a:r>
          </a:p>
        </p:txBody>
      </p:sp>
    </p:spTree>
    <p:extLst>
      <p:ext uri="{BB962C8B-B14F-4D97-AF65-F5344CB8AC3E}">
        <p14:creationId xmlns:p14="http://schemas.microsoft.com/office/powerpoint/2010/main" val="263789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9665-707E-D3C3-9BF5-5424B27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프로그램의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A039-A104-07BF-2C1A-6B5AB783B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엔진을 통한 콘솔 게임의 제작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간편하고 빠르게 만드는 콘솔 게임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콘솔로도 이런 그래픽을 표현할 수 있다는 것을 알림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11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9665-707E-D3C3-9BF5-5424B27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기능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A039-A104-07BF-2C1A-6B5AB783B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컴포넌트 만들기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오브젝트 만들기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씬 만들기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6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9665-707E-D3C3-9BF5-5424B27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기능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A039-A104-07BF-2C1A-6B5AB783B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컴포넌트 만들기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컴포넌트를 만들어서 오브젝트에 넣을 수 있는 기능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오브젝트 만들기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오브젝트를 만들어서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씬에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넣을 수 있는 기능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자신의 컴포넌트를 업데이트 할 수 있는 기능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buFontTx/>
              <a:buChar char="-"/>
            </a:pP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씬 만들기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자신의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오브젝트를 업데이트 할 수 있는 기능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44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9665-707E-D3C3-9BF5-5424B27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클래스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UML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A039-A104-07BF-2C1A-6B5AB783B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바탕" panose="02030600000101010101" pitchFamily="18" charset="-127"/>
                <a:ea typeface="바탕" panose="02030600000101010101" pitchFamily="18" charset="-127"/>
              </a:rPr>
              <a:t>전과 마찬가지로 간단하게 그래픽만</a:t>
            </a:r>
            <a:r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..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2E1D288-E892-2E8E-C194-814AC3485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965498"/>
              </p:ext>
            </p:extLst>
          </p:nvPr>
        </p:nvGraphicFramePr>
        <p:xfrm>
          <a:off x="2524384" y="2374082"/>
          <a:ext cx="2207004" cy="440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07004">
                  <a:extLst>
                    <a:ext uri="{9D8B030D-6E8A-4147-A177-3AD203B41FA5}">
                      <a16:colId xmlns:a16="http://schemas.microsoft.com/office/drawing/2014/main" val="4274631137"/>
                    </a:ext>
                  </a:extLst>
                </a:gridCol>
              </a:tblGrid>
              <a:tr h="276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Field2D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07784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Thread :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ThreadPool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m_Layer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Layer*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m_FieldSize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Vector3&lt;int&gt;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m_HalfFieldSize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Vector2&lt;int&gt;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m_CANVAS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int</a:t>
                      </a:r>
                      <a:endParaRPr lang="ko-KR" alt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708572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Field2D()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~Field2D()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Clear() : void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Render(CHAR_INFO*, Vector2&lt;float&gt;, Vector2&lt;int&gt;)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void </a:t>
                      </a:r>
                      <a:endParaRPr lang="ko-KR" alt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16826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5EF3CD-16B4-DE0D-07E1-182A5CFC8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466536"/>
              </p:ext>
            </p:extLst>
          </p:nvPr>
        </p:nvGraphicFramePr>
        <p:xfrm>
          <a:off x="4864913" y="2374082"/>
          <a:ext cx="2945236" cy="440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45236">
                  <a:extLst>
                    <a:ext uri="{9D8B030D-6E8A-4147-A177-3AD203B41FA5}">
                      <a16:colId xmlns:a16="http://schemas.microsoft.com/office/drawing/2014/main" val="3511457031"/>
                    </a:ext>
                  </a:extLst>
                </a:gridCol>
              </a:tblGrid>
              <a:tr h="276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Camera2D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120116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m_Pos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Vector2&lt;float&gt;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m_ScreenSize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Vector3&lt;int&gt;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m_HalfScreenSize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Vector2&lt;int&gt;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m_Screen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CHAR_INFO*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COORD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m_rect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SMALL_RECT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m_Instance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static Camera2D*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DEFAULT_BACKGROUND : static const WORD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INPUT_HANDLE : static const HANDLE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OUTPUT_HANDLE : static const HANDLE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ZERO_POS : static const COORD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19132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Camera2D()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Camera2D(const Camera2D&amp;)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~Camera2D()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GetInstance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: static Camera2D*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Release() : static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Render()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Clear()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SetScreenSize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(Vector3&lt;int&gt;)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SetScreen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GetPos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 : Vector2&lt;float&gt;*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543044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DCDE6F82-56FE-7A48-CE41-F2E868199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487706"/>
              </p:ext>
            </p:extLst>
          </p:nvPr>
        </p:nvGraphicFramePr>
        <p:xfrm>
          <a:off x="838200" y="2374082"/>
          <a:ext cx="1561048" cy="440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1048">
                  <a:extLst>
                    <a:ext uri="{9D8B030D-6E8A-4147-A177-3AD203B41FA5}">
                      <a16:colId xmlns:a16="http://schemas.microsoft.com/office/drawing/2014/main" val="4274631137"/>
                    </a:ext>
                  </a:extLst>
                </a:gridCol>
              </a:tblGrid>
              <a:tr h="276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07784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color : WORD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isStatic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bool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DEFAULT_COLOR : static const WORD</a:t>
                      </a:r>
                      <a:endParaRPr lang="ko-KR" alt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708572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Layer()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Layer(WORD, bool)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~Layer()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16826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3518526-8E34-9800-6267-F6C94EC4F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796007"/>
              </p:ext>
            </p:extLst>
          </p:nvPr>
        </p:nvGraphicFramePr>
        <p:xfrm>
          <a:off x="7943674" y="2374082"/>
          <a:ext cx="2945236" cy="440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45236">
                  <a:extLst>
                    <a:ext uri="{9D8B030D-6E8A-4147-A177-3AD203B41FA5}">
                      <a16:colId xmlns:a16="http://schemas.microsoft.com/office/drawing/2014/main" val="3511457031"/>
                    </a:ext>
                  </a:extLst>
                </a:gridCol>
              </a:tblGrid>
              <a:tr h="276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120116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m_FPS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float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m_Thread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ThreadPool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m_Camera2D : Camera2D*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m_Color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Color*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isNotDone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static bool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m_Instance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static Engine*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m_RunScript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EngineScript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m_Console_Font_Infoex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CONSOLE_FONT_INFOEX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219132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Engine()</a:t>
                      </a:r>
                    </a:p>
                    <a:p>
                      <a:pPr marL="171450" indent="-171450" algn="ctr" latinLnBrk="1">
                        <a:buFontTx/>
                        <a:buChar char="-"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Engine(const Engine&amp;)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~Engine()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Fixing()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FontSetting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(Vector2&lt;short&gt;) :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Release() : static void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template&lt;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typename,int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&gt;Run(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wstring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: void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54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9665-707E-D3C3-9BF5-5424B27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멤버변수와 멤버함수의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A039-A104-07BF-2C1A-6B5AB783B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Layer</a:t>
            </a: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 color : WORD</a:t>
            </a:r>
          </a:p>
          <a:p>
            <a:pPr marL="0" indent="0"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색상 저장하는 변수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 </a:t>
            </a: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isStatic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bool</a:t>
            </a:r>
          </a:p>
          <a:p>
            <a:pPr marL="0" indent="0"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이게 정적인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가만히 있는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) 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색상인지 확인하는 변수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404 Error</a:t>
            </a: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Function Not Found</a:t>
            </a:r>
            <a:endParaRPr lang="ko-KR" altLang="en-US" sz="24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A7ED8F6-7F5F-CF66-1C47-245F9D4DD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343162"/>
              </p:ext>
            </p:extLst>
          </p:nvPr>
        </p:nvGraphicFramePr>
        <p:xfrm>
          <a:off x="10630952" y="5214"/>
          <a:ext cx="1561048" cy="440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1048">
                  <a:extLst>
                    <a:ext uri="{9D8B030D-6E8A-4147-A177-3AD203B41FA5}">
                      <a16:colId xmlns:a16="http://schemas.microsoft.com/office/drawing/2014/main" val="4274631137"/>
                    </a:ext>
                  </a:extLst>
                </a:gridCol>
              </a:tblGrid>
              <a:tr h="276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07784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color : WORD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isStatic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bool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DEFAULT_COLOR : static const WORD</a:t>
                      </a:r>
                      <a:endParaRPr lang="ko-KR" alt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708572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Layer()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Layer(WORD, bool)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~Layer()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168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52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9665-707E-D3C3-9BF5-5424B27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멤버변수와 멤버함수의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A039-A104-07BF-2C1A-6B5AB783B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Field2D</a:t>
            </a:r>
          </a:p>
          <a:p>
            <a:pPr>
              <a:buFontTx/>
              <a:buChar char="-"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Thread : </a:t>
            </a: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ThreadPool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</a:p>
          <a:p>
            <a:pPr marL="0" indent="0"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멀티 </a:t>
            </a:r>
            <a:r>
              <a:rPr lang="ko-KR" altLang="en-US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스레딩을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 위한 클래스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m_Layer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Layer*</a:t>
            </a:r>
          </a:p>
          <a:p>
            <a:pPr marL="0" indent="0">
              <a:buNone/>
            </a:pP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Layer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저장하는 배열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m_FieldSize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Vector3&lt;int&gt;</a:t>
            </a:r>
          </a:p>
          <a:p>
            <a:pPr marL="0" indent="0"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현재 필드의 사이즈의 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width(x), height(y), depth(z)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를 담음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m_HalfFieldSize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Vector2&lt;int&gt;</a:t>
            </a:r>
          </a:p>
          <a:p>
            <a:pPr marL="0" indent="0">
              <a:buNone/>
            </a:pPr>
            <a:r>
              <a:rPr lang="en-US" altLang="ko-KR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m_FieldSize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의 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z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값을 제외한 나머지의 절반을 담음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 err="1">
                <a:latin typeface="바탕" panose="02030600000101010101" pitchFamily="18" charset="-127"/>
                <a:ea typeface="바탕" panose="02030600000101010101" pitchFamily="18" charset="-127"/>
              </a:rPr>
              <a:t>m_CANVAS</a:t>
            </a: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 : int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필드 사이즈의 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x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와 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y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를 곱하여 필드 최대 사이즈를 구함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3739A75-EDA2-A088-FAEE-00ECA493A5C0}"/>
              </a:ext>
            </a:extLst>
          </p:cNvPr>
          <p:cNvGraphicFramePr>
            <a:graphicFrameLocks noGrp="1"/>
          </p:cNvGraphicFramePr>
          <p:nvPr/>
        </p:nvGraphicFramePr>
        <p:xfrm>
          <a:off x="9984996" y="0"/>
          <a:ext cx="2207004" cy="440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07004">
                  <a:extLst>
                    <a:ext uri="{9D8B030D-6E8A-4147-A177-3AD203B41FA5}">
                      <a16:colId xmlns:a16="http://schemas.microsoft.com/office/drawing/2014/main" val="4274631137"/>
                    </a:ext>
                  </a:extLst>
                </a:gridCol>
              </a:tblGrid>
              <a:tr h="276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Field2D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07784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Thread :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ThreadPool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m_Layer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Layer*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m_FieldSize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Vector3&lt;int&gt;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m_HalfFieldSize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Vector2&lt;int&gt;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m_CANVAS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int</a:t>
                      </a:r>
                      <a:endParaRPr lang="ko-KR" alt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708572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Field2D()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~Field2D()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Clear() : void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Render(CHAR_INFO*, Vector2&lt;float&gt;, Vector2&lt;int&gt;)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void </a:t>
                      </a:r>
                      <a:endParaRPr lang="ko-KR" alt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168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05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79665-707E-D3C3-9BF5-5424B27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멤버변수와 멤버함수의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A039-A104-07BF-2C1A-6B5AB783B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Field2D</a:t>
            </a: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 Clear() : void</a:t>
            </a:r>
          </a:p>
          <a:p>
            <a:pPr marL="0" indent="0">
              <a:buNone/>
            </a:pPr>
            <a:r>
              <a:rPr lang="en-US" altLang="ko-KR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m_Layer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을 비워주는 함수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바탕" panose="02030600000101010101" pitchFamily="18" charset="-127"/>
                <a:ea typeface="바탕" panose="02030600000101010101" pitchFamily="18" charset="-127"/>
              </a:rPr>
              <a:t>+ Render(CHAR_INFO*, Vector2&lt;float&gt;, Vector2&lt;int&gt;) : void</a:t>
            </a:r>
          </a:p>
          <a:p>
            <a:pPr marL="0" indent="0">
              <a:buNone/>
            </a:pP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CHAR_INFO*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를 받아와서 내부의 </a:t>
            </a:r>
            <a:r>
              <a:rPr lang="en-US" altLang="ko-KR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m_Layer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와 합쳐주는 함수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3739A75-EDA2-A088-FAEE-00ECA493A5C0}"/>
              </a:ext>
            </a:extLst>
          </p:cNvPr>
          <p:cNvGraphicFramePr>
            <a:graphicFrameLocks noGrp="1"/>
          </p:cNvGraphicFramePr>
          <p:nvPr/>
        </p:nvGraphicFramePr>
        <p:xfrm>
          <a:off x="9984996" y="0"/>
          <a:ext cx="2207004" cy="440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07004">
                  <a:extLst>
                    <a:ext uri="{9D8B030D-6E8A-4147-A177-3AD203B41FA5}">
                      <a16:colId xmlns:a16="http://schemas.microsoft.com/office/drawing/2014/main" val="4274631137"/>
                    </a:ext>
                  </a:extLst>
                </a:gridCol>
              </a:tblGrid>
              <a:tr h="276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Field2D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307784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Thread :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ThreadPool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m_Layer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Layer*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m_FieldSize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Vector3&lt;int&gt;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m_HalfFieldSize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Vector2&lt;int&gt;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105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m_CANVAS</a:t>
                      </a:r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int</a:t>
                      </a:r>
                      <a:endParaRPr lang="ko-KR" alt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708572"/>
                  </a:ext>
                </a:extLst>
              </a:tr>
              <a:tr h="2018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Field2D()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~Field2D()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Clear() : void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Render(CHAR_INFO*, Vector2&lt;float&gt;, Vector2&lt;int&gt;)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void </a:t>
                      </a:r>
                      <a:endParaRPr lang="ko-KR" alt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168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76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1561</Words>
  <Application>Microsoft Office PowerPoint</Application>
  <PresentationFormat>와이드스크린</PresentationFormat>
  <Paragraphs>266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바탕</vt:lpstr>
      <vt:lpstr>Arial</vt:lpstr>
      <vt:lpstr>Office 테마</vt:lpstr>
      <vt:lpstr>Console Engine</vt:lpstr>
      <vt:lpstr>목차</vt:lpstr>
      <vt:lpstr>프로그램의 목적</vt:lpstr>
      <vt:lpstr>기능 정의</vt:lpstr>
      <vt:lpstr>기능 설명</vt:lpstr>
      <vt:lpstr>클래스 UML</vt:lpstr>
      <vt:lpstr>멤버변수와 멤버함수의 설명</vt:lpstr>
      <vt:lpstr>멤버변수와 멤버함수의 설명</vt:lpstr>
      <vt:lpstr>멤버변수와 멤버함수의 설명</vt:lpstr>
      <vt:lpstr>멤버변수와 멤버함수의 설명</vt:lpstr>
      <vt:lpstr>멤버변수와 멤버함수의 설명</vt:lpstr>
      <vt:lpstr>멤버변수와 멤버함수의 설명</vt:lpstr>
      <vt:lpstr>멤버변수와 멤버함수의 설명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짱어 오</dc:creator>
  <cp:lastModifiedBy>짱어 오</cp:lastModifiedBy>
  <cp:revision>116</cp:revision>
  <dcterms:created xsi:type="dcterms:W3CDTF">2022-10-22T16:37:43Z</dcterms:created>
  <dcterms:modified xsi:type="dcterms:W3CDTF">2022-10-23T13:02:35Z</dcterms:modified>
</cp:coreProperties>
</file>